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A858E-A0E8-44DF-9397-6B9F04581A61}" type="datetimeFigureOut">
              <a:rPr lang="ko-KR" altLang="en-US" smtClean="0"/>
              <a:t>2023-10-11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F51C-2DB9-4A53-98BA-13AE077438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3223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A858E-A0E8-44DF-9397-6B9F04581A61}" type="datetimeFigureOut">
              <a:rPr lang="ko-KR" altLang="en-US" smtClean="0"/>
              <a:t>2023-10-11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F51C-2DB9-4A53-98BA-13AE077438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475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A858E-A0E8-44DF-9397-6B9F04581A61}" type="datetimeFigureOut">
              <a:rPr lang="ko-KR" altLang="en-US" smtClean="0"/>
              <a:t>2023-10-11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F51C-2DB9-4A53-98BA-13AE077438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0630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A858E-A0E8-44DF-9397-6B9F04581A61}" type="datetimeFigureOut">
              <a:rPr lang="ko-KR" altLang="en-US" smtClean="0"/>
              <a:t>2023-10-11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F51C-2DB9-4A53-98BA-13AE077438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3389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A858E-A0E8-44DF-9397-6B9F04581A61}" type="datetimeFigureOut">
              <a:rPr lang="ko-KR" altLang="en-US" smtClean="0"/>
              <a:t>2023-10-11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F51C-2DB9-4A53-98BA-13AE077438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7610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A858E-A0E8-44DF-9397-6B9F04581A61}" type="datetimeFigureOut">
              <a:rPr lang="ko-KR" altLang="en-US" smtClean="0"/>
              <a:t>2023-10-11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F51C-2DB9-4A53-98BA-13AE077438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184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A858E-A0E8-44DF-9397-6B9F04581A61}" type="datetimeFigureOut">
              <a:rPr lang="ko-KR" altLang="en-US" smtClean="0"/>
              <a:t>2023-10-11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F51C-2DB9-4A53-98BA-13AE077438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080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A858E-A0E8-44DF-9397-6B9F04581A61}" type="datetimeFigureOut">
              <a:rPr lang="ko-KR" altLang="en-US" smtClean="0"/>
              <a:t>2023-10-11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F51C-2DB9-4A53-98BA-13AE077438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193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A858E-A0E8-44DF-9397-6B9F04581A61}" type="datetimeFigureOut">
              <a:rPr lang="ko-KR" altLang="en-US" smtClean="0"/>
              <a:t>2023-10-11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F51C-2DB9-4A53-98BA-13AE077438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612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A858E-A0E8-44DF-9397-6B9F04581A61}" type="datetimeFigureOut">
              <a:rPr lang="ko-KR" altLang="en-US" smtClean="0"/>
              <a:t>2023-10-11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F51C-2DB9-4A53-98BA-13AE077438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2858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A858E-A0E8-44DF-9397-6B9F04581A61}" type="datetimeFigureOut">
              <a:rPr lang="ko-KR" altLang="en-US" smtClean="0"/>
              <a:t>2023-10-11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F51C-2DB9-4A53-98BA-13AE077438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67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A858E-A0E8-44DF-9397-6B9F04581A61}" type="datetimeFigureOut">
              <a:rPr lang="ko-KR" altLang="en-US" smtClean="0"/>
              <a:t>2023-10-11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1F51C-2DB9-4A53-98BA-13AE077438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08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사각형 설명선 3"/>
          <p:cNvSpPr/>
          <p:nvPr/>
        </p:nvSpPr>
        <p:spPr>
          <a:xfrm>
            <a:off x="95249" y="23778"/>
            <a:ext cx="6657975" cy="1239537"/>
          </a:xfrm>
          <a:prstGeom prst="wedgeRoundRectCallout">
            <a:avLst>
              <a:gd name="adj1" fmla="val -26073"/>
              <a:gd name="adj2" fmla="val 64140"/>
              <a:gd name="adj3" fmla="val 16667"/>
            </a:avLst>
          </a:prstGeom>
          <a:solidFill>
            <a:srgbClr val="00B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2800" b="1" dirty="0" smtClean="0">
                <a:solidFill>
                  <a:srgbClr val="FFC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온양문화복지센터</a:t>
            </a:r>
          </a:p>
          <a:p>
            <a:pPr algn="ctr"/>
            <a:r>
              <a:rPr lang="ko-KR" alt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체력단력실</a:t>
            </a:r>
            <a:r>
              <a:rPr lang="en-US" altLang="ko-K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헬스</a:t>
            </a:r>
            <a:r>
              <a:rPr lang="en-US" altLang="ko-K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운영안내</a:t>
            </a:r>
            <a:endParaRPr lang="ko-KR" alt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5" name="순서도: 대체 처리 4"/>
          <p:cNvSpPr/>
          <p:nvPr/>
        </p:nvSpPr>
        <p:spPr>
          <a:xfrm>
            <a:off x="1718916" y="1626984"/>
            <a:ext cx="3336943" cy="360653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운영시</a:t>
            </a:r>
            <a:r>
              <a:rPr lang="ko-KR" altLang="en-US" b="1" dirty="0">
                <a:solidFill>
                  <a:schemeClr val="tx1"/>
                </a:solidFill>
              </a:rPr>
              <a:t>간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3451" y="1984666"/>
            <a:ext cx="4572408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∙ 평   일 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- 09:00 ~ 21:00</a:t>
            </a:r>
          </a:p>
          <a:p>
            <a:pPr>
              <a:lnSpc>
                <a:spcPct val="150000"/>
              </a:lnSpc>
            </a:pP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∙ 토요일 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– 09:00 ~ 16:00</a:t>
            </a:r>
          </a:p>
          <a:p>
            <a:pPr>
              <a:lnSpc>
                <a:spcPct val="150000"/>
              </a:lnSpc>
            </a:pP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∙ </a:t>
            </a:r>
            <a:r>
              <a:rPr lang="ko-KR" altLang="en-US" sz="1300" dirty="0" err="1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휴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관 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– 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일요일 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/ 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공휴일</a:t>
            </a:r>
            <a:endParaRPr lang="en-US" altLang="ko-KR" sz="1300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7" name="순서도: 대체 처리 6"/>
          <p:cNvSpPr/>
          <p:nvPr/>
        </p:nvSpPr>
        <p:spPr>
          <a:xfrm>
            <a:off x="1713722" y="3096723"/>
            <a:ext cx="3336944" cy="346610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접수안내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3451" y="3463012"/>
            <a:ext cx="547218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∙ 신청기간 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전월 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22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 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~ 28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선착순마감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∙ 신청방법 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인터넷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100% (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울주군공공시설예약서비스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∙ 이용요금 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매월 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25,000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원</a:t>
            </a:r>
            <a:endParaRPr lang="en-US" altLang="ko-KR" sz="1300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∙ 이용기간 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1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 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~ 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말일까지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(1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개월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</a:p>
        </p:txBody>
      </p:sp>
      <p:sp>
        <p:nvSpPr>
          <p:cNvPr id="16" name="순서도: 대체 처리 15"/>
          <p:cNvSpPr/>
          <p:nvPr/>
        </p:nvSpPr>
        <p:spPr>
          <a:xfrm>
            <a:off x="1718914" y="4848423"/>
            <a:ext cx="3336945" cy="364565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사 물 함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3451" y="5252346"/>
            <a:ext cx="6009362" cy="1915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∙ 이용요금 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매월 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3,000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원</a:t>
            </a:r>
            <a:endParaRPr lang="en-US" altLang="ko-KR" sz="1300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∙ 신청기간 </a:t>
            </a:r>
            <a:r>
              <a:rPr lang="en-US" altLang="ko-KR" sz="13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기존회원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(22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 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~ 28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 / 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신규회원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(1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~)</a:t>
            </a:r>
            <a:endParaRPr lang="en-US" altLang="ko-KR" sz="13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∙ 신청방법 </a:t>
            </a:r>
            <a:r>
              <a:rPr lang="en-US" altLang="ko-KR" sz="13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1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층 방문접수</a:t>
            </a:r>
            <a:endParaRPr lang="en-US" altLang="ko-KR" sz="1300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3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∙ 이용기간 </a:t>
            </a:r>
            <a:r>
              <a:rPr lang="en-US" altLang="ko-KR" sz="13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1</a:t>
            </a:r>
            <a:r>
              <a:rPr lang="ko-KR" altLang="en-US" sz="13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 </a:t>
            </a:r>
            <a:r>
              <a:rPr lang="en-US" altLang="ko-KR" sz="13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~ </a:t>
            </a:r>
            <a:r>
              <a:rPr lang="ko-KR" altLang="en-US" sz="13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말일까지</a:t>
            </a:r>
            <a:r>
              <a:rPr lang="en-US" altLang="ko-KR" sz="13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(1</a:t>
            </a:r>
            <a:r>
              <a:rPr lang="ko-KR" altLang="en-US" sz="13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개월</a:t>
            </a:r>
            <a:r>
              <a:rPr lang="en-US" altLang="ko-KR" sz="13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∙ 사물함반납 </a:t>
            </a:r>
            <a:r>
              <a:rPr lang="en-US" altLang="ko-KR" sz="13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말일 전까지 사무실로 반납신청 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1200" dirty="0" smtClean="0"/>
              <a:t>▶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반납 </a:t>
            </a:r>
            <a:r>
              <a:rPr lang="ko-KR" altLang="en-US" sz="1300" dirty="0" err="1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미처리시</a:t>
            </a:r>
            <a:r>
              <a:rPr lang="ko-KR" altLang="en-US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요금 계속 부과</a:t>
            </a:r>
            <a:r>
              <a:rPr lang="en-US" altLang="ko-KR" sz="13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endParaRPr lang="en-US" altLang="ko-KR" sz="13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sz="1400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8" name="순서도: 대체 처리 17"/>
          <p:cNvSpPr/>
          <p:nvPr/>
        </p:nvSpPr>
        <p:spPr>
          <a:xfrm>
            <a:off x="1713722" y="6961684"/>
            <a:ext cx="3342137" cy="364498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샤워장 및 탈의실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이용안내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233521" y="7404898"/>
            <a:ext cx="6858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          ∙ </a:t>
            </a:r>
            <a:r>
              <a:rPr lang="ko-KR" altLang="en-US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헬스</a:t>
            </a:r>
            <a:r>
              <a:rPr lang="en-US" altLang="ko-KR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등록 회원은 헬스장 이용 시</a:t>
            </a:r>
            <a:r>
              <a:rPr lang="en-US" altLang="ko-KR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샤워장만 이용 할 때도 지문출결은</a:t>
            </a:r>
            <a:endParaRPr lang="en-US" altLang="ko-KR" sz="14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              </a:t>
            </a:r>
            <a:r>
              <a:rPr lang="en-US" altLang="ko-KR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반드시 </a:t>
            </a:r>
            <a:r>
              <a:rPr lang="ko-KR" altLang="en-US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하셔야 합니다</a:t>
            </a:r>
            <a:endParaRPr lang="en-US" altLang="ko-KR" sz="1400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en-US" altLang="ko-KR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         </a:t>
            </a: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∙</a:t>
            </a:r>
            <a:r>
              <a:rPr lang="en-US" altLang="ko-KR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개인 안전을 </a:t>
            </a:r>
            <a:r>
              <a:rPr lang="ko-KR" altLang="en-US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위해 샤워실 및 탈의실 </a:t>
            </a: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장시간이용을</a:t>
            </a:r>
            <a:r>
              <a:rPr lang="en-US" altLang="ko-KR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자제하시기 </a:t>
            </a: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바랍니다</a:t>
            </a:r>
            <a:endParaRPr lang="en-US" altLang="ko-KR" sz="1400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          ∙</a:t>
            </a:r>
            <a:r>
              <a:rPr lang="ko-KR" altLang="en-US" sz="1400" b="1" dirty="0" smtClean="0"/>
              <a:t> </a:t>
            </a: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준비물 </a:t>
            </a:r>
            <a:r>
              <a:rPr lang="en-US" altLang="ko-KR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ko-KR" altLang="en-US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실내운동화</a:t>
            </a:r>
            <a:r>
              <a:rPr lang="en-US" altLang="ko-KR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운동복</a:t>
            </a:r>
            <a:r>
              <a:rPr lang="en-US" altLang="ko-KR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수건</a:t>
            </a:r>
            <a:r>
              <a:rPr lang="en-US" altLang="ko-KR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물병</a:t>
            </a:r>
            <a:r>
              <a:rPr lang="en-US" altLang="ko-KR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깨지지 않는 용기</a:t>
            </a:r>
            <a:r>
              <a:rPr lang="en-US" altLang="ko-KR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),</a:t>
            </a:r>
            <a:r>
              <a:rPr lang="ko-KR" altLang="en-US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샤워용품</a:t>
            </a:r>
            <a:endParaRPr lang="en-US" altLang="ko-KR" sz="1400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          ∙</a:t>
            </a:r>
            <a:r>
              <a:rPr lang="ko-KR" altLang="en-US" sz="1400" b="1" dirty="0" smtClean="0"/>
              <a:t> </a:t>
            </a: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입장안내 </a:t>
            </a:r>
            <a:r>
              <a:rPr lang="en-US" altLang="ko-KR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지문으로 출결 </a:t>
            </a:r>
            <a:r>
              <a:rPr lang="en-US" altLang="ko-KR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헬스장</a:t>
            </a:r>
            <a:r>
              <a:rPr lang="en-US" altLang="ko-KR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</a:t>
            </a: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샤워장</a:t>
            </a:r>
            <a:r>
              <a:rPr lang="en-US" altLang="ko-KR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                            </a:t>
            </a:r>
            <a:r>
              <a:rPr lang="ko-KR" altLang="en-US" sz="1400" dirty="0" smtClean="0"/>
              <a:t>▶</a:t>
            </a: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신규회원은 지문등록 후 입장 </a:t>
            </a:r>
            <a:r>
              <a:rPr lang="en-US" altLang="ko-KR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(1</a:t>
            </a: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층 안내데스크</a:t>
            </a:r>
            <a:r>
              <a:rPr lang="en-US" altLang="ko-KR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</a:p>
          <a:p>
            <a:pPr algn="ctr">
              <a:lnSpc>
                <a:spcPct val="150000"/>
              </a:lnSpc>
            </a:pPr>
            <a:endParaRPr lang="en-US" altLang="ko-KR" sz="1000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온양문화복지센터 </a:t>
            </a:r>
            <a:r>
              <a:rPr lang="ko-KR" altLang="en-US" sz="1400" dirty="0" smtClean="0"/>
              <a:t>☎</a:t>
            </a:r>
            <a:r>
              <a:rPr lang="en-US" altLang="ko-KR" sz="1400" dirty="0" smtClean="0"/>
              <a:t>.</a:t>
            </a:r>
            <a:r>
              <a:rPr lang="en-US" altLang="ko-KR" sz="1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en-US" altLang="ko-KR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052) 229-9550</a:t>
            </a:r>
            <a:r>
              <a:rPr lang="ko-KR" altLang="en-US" sz="14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688812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779</TotalTime>
  <Words>202</Words>
  <Application>Microsoft Office PowerPoint</Application>
  <PresentationFormat>A4 용지(210x297mm)</PresentationFormat>
  <Paragraphs>26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맑은 고딕</vt:lpstr>
      <vt:lpstr>함초롬돋움</vt:lpstr>
      <vt:lpstr>함초롬바탕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ULJU</dc:creator>
  <cp:lastModifiedBy>ULJU</cp:lastModifiedBy>
  <cp:revision>45</cp:revision>
  <cp:lastPrinted>2023-10-11T02:03:17Z</cp:lastPrinted>
  <dcterms:created xsi:type="dcterms:W3CDTF">2020-11-19T04:45:23Z</dcterms:created>
  <dcterms:modified xsi:type="dcterms:W3CDTF">2023-10-11T02:04:45Z</dcterms:modified>
</cp:coreProperties>
</file>