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2801600" cy="9601200" type="A3"/>
  <p:notesSz cx="14355763" cy="9926638"/>
  <p:defaultTextStyle>
    <a:defPPr>
      <a:defRPr lang="ko-KR"/>
    </a:defPPr>
    <a:lvl1pPr marL="0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1pPr>
    <a:lvl2pPr marL="580569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2pPr>
    <a:lvl3pPr marL="1161138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3pPr>
    <a:lvl4pPr marL="1741707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4pPr>
    <a:lvl5pPr marL="2322276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5pPr>
    <a:lvl6pPr marL="2902845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6pPr>
    <a:lvl7pPr marL="3483414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7pPr>
    <a:lvl8pPr marL="4063983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8pPr>
    <a:lvl9pPr marL="4644553" algn="l" defTabSz="1161138" rtl="0" eaLnBrk="1" latinLnBrk="1" hangingPunct="1">
      <a:defRPr sz="228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00FF00"/>
    <a:srgbClr val="66FF33"/>
    <a:srgbClr val="9900FF"/>
    <a:srgbClr val="CC9900"/>
    <a:srgbClr val="FF33CC"/>
    <a:srgbClr val="FF66FF"/>
    <a:srgbClr val="6600CC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95" autoAdjust="0"/>
  </p:normalViewPr>
  <p:slideViewPr>
    <p:cSldViewPr snapToGrid="0">
      <p:cViewPr varScale="1">
        <p:scale>
          <a:sx n="80" d="100"/>
          <a:sy n="80" d="100"/>
        </p:scale>
        <p:origin x="15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6221413" cy="496889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8131175" y="1"/>
            <a:ext cx="6221413" cy="496889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659F6FA3-FA83-47F5-9FCB-863CE1B7D0DC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948238" y="1243013"/>
            <a:ext cx="4459287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1435101" y="4776789"/>
            <a:ext cx="11485563" cy="3908425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6221413" cy="496889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8131175" y="9429750"/>
            <a:ext cx="6221413" cy="496889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38653E6A-5DE7-4CA6-8DFA-31B54D6146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354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8770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282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5436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783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8434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59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738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999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7572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679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38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D1920-D362-497D-A94C-1688C76B1943}" type="datetimeFigureOut">
              <a:rPr lang="ko-KR" altLang="en-US" smtClean="0"/>
              <a:t>2023-12-21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C6EB5-3CA8-4561-BBDD-F3A37E1A32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966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80160" rtl="0" eaLnBrk="1" latinLnBrk="1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1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사각형 설명선 3"/>
          <p:cNvSpPr/>
          <p:nvPr/>
        </p:nvSpPr>
        <p:spPr>
          <a:xfrm>
            <a:off x="0" y="336884"/>
            <a:ext cx="12801600" cy="8891337"/>
          </a:xfrm>
          <a:prstGeom prst="wedgeRoundRectCallout">
            <a:avLst>
              <a:gd name="adj1" fmla="val -18032"/>
              <a:gd name="adj2" fmla="val 49605"/>
              <a:gd name="adj3" fmla="val 16667"/>
            </a:avLst>
          </a:prstGeom>
          <a:solidFill>
            <a:srgbClr val="FF00F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90" rIns="68579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ko-KR" sz="2000" dirty="0" smtClean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ko-KR" altLang="en-US" sz="7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헬스 </a:t>
            </a:r>
            <a:r>
              <a:rPr lang="en-US" altLang="ko-KR" sz="78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2024</a:t>
            </a:r>
            <a:r>
              <a:rPr lang="ko-KR" altLang="en-US" sz="78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년</a:t>
            </a:r>
            <a:r>
              <a:rPr lang="ko-KR" altLang="en-US" sz="7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78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1</a:t>
            </a:r>
            <a:r>
              <a:rPr lang="ko-KR" altLang="en-US" sz="78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월</a:t>
            </a:r>
            <a:r>
              <a:rPr lang="ko-KR" altLang="en-US" sz="7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 회원모집</a:t>
            </a:r>
            <a:endParaRPr lang="en-US" altLang="ko-KR" sz="7800" dirty="0" smtClean="0">
              <a:solidFill>
                <a:srgbClr val="FFFF00"/>
              </a:solidFill>
              <a:latin typeface="HY헤드라인M" panose="02030600000101010101" pitchFamily="18" charset="-127"/>
              <a:ea typeface="HY헤드라인M" panose="02030600000101010101" pitchFamily="18" charset="-127"/>
              <a:cs typeface="함초롬바탕" panose="02030604000101010101" pitchFamily="18" charset="-127"/>
            </a:endParaRPr>
          </a:p>
          <a:p>
            <a:endParaRPr lang="en-US" altLang="ko-KR" sz="3200" dirty="0" smtClean="0">
              <a:solidFill>
                <a:schemeClr val="tx1"/>
              </a:solidFill>
            </a:endParaRPr>
          </a:p>
          <a:p>
            <a:endParaRPr lang="en-US" altLang="ko-KR" sz="4800" dirty="0" smtClean="0">
              <a:solidFill>
                <a:srgbClr val="FFFF00"/>
              </a:solidFill>
            </a:endParaRPr>
          </a:p>
          <a:p>
            <a:r>
              <a:rPr lang="ko-KR" altLang="en-US" sz="4800" dirty="0" smtClean="0">
                <a:solidFill>
                  <a:srgbClr val="FFFF00"/>
                </a:solidFill>
              </a:rPr>
              <a:t>◆</a:t>
            </a:r>
            <a:r>
              <a:rPr lang="ko-KR" altLang="en-US" sz="4800" dirty="0" smtClean="0">
                <a:solidFill>
                  <a:schemeClr val="tx1"/>
                </a:solidFill>
              </a:rPr>
              <a:t> </a:t>
            </a:r>
            <a:r>
              <a:rPr lang="ko-KR" altLang="en-US" sz="48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접수기간</a:t>
            </a:r>
            <a:r>
              <a:rPr lang="en-US" altLang="ko-KR" sz="4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:</a:t>
            </a:r>
            <a:r>
              <a:rPr lang="en-US" altLang="ko-KR" sz="4800" b="1" dirty="0" smtClean="0">
                <a:solidFill>
                  <a:srgbClr val="0000FF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4700" b="1" u="sng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12.22.(</a:t>
            </a:r>
            <a:r>
              <a:rPr lang="ko-KR" altLang="en-US" sz="4700" b="1" u="sng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금</a:t>
            </a:r>
            <a:r>
              <a:rPr lang="en-US" altLang="ko-KR" sz="4700" b="1" u="sng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) </a:t>
            </a:r>
            <a:r>
              <a:rPr lang="en-US" altLang="ko-KR" sz="4700" b="1" u="sng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09</a:t>
            </a:r>
            <a:r>
              <a:rPr lang="ko-KR" altLang="en-US" sz="4700" b="1" u="sng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시</a:t>
            </a:r>
            <a:r>
              <a:rPr lang="en-US" altLang="ko-KR" sz="4700" b="1" u="sng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~12.28.(</a:t>
            </a:r>
            <a:r>
              <a:rPr lang="ko-KR" altLang="en-US" sz="4700" b="1" u="sng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목</a:t>
            </a:r>
            <a:r>
              <a:rPr lang="en-US" altLang="ko-KR" sz="4700" b="1" u="sng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)18</a:t>
            </a:r>
            <a:r>
              <a:rPr lang="ko-KR" altLang="en-US" sz="4700" b="1" u="sng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시</a:t>
            </a:r>
            <a:endParaRPr lang="en-US" altLang="ko-KR" sz="4700" b="1" u="sng" dirty="0" smtClean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4800" dirty="0" smtClean="0">
                <a:solidFill>
                  <a:srgbClr val="FFFF00"/>
                </a:solidFill>
              </a:rPr>
              <a:t>◆</a:t>
            </a:r>
            <a:r>
              <a:rPr lang="ko-KR" altLang="en-US" sz="4800" dirty="0" smtClean="0">
                <a:solidFill>
                  <a:schemeClr val="tx1"/>
                </a:solidFill>
              </a:rPr>
              <a:t> </a:t>
            </a:r>
            <a:r>
              <a:rPr lang="ko-KR" altLang="en-US" sz="48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접수방법</a:t>
            </a:r>
            <a:r>
              <a:rPr lang="en-US" altLang="ko-KR" sz="4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:</a:t>
            </a:r>
            <a:r>
              <a:rPr lang="en-US" altLang="ko-KR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4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울주문화재단</a:t>
            </a:r>
            <a:r>
              <a:rPr lang="en-US" altLang="ko-KR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인터넷</a:t>
            </a:r>
            <a:r>
              <a:rPr lang="en-US" altLang="ko-KR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) </a:t>
            </a:r>
            <a:r>
              <a:rPr lang="en-US" altLang="ko-KR" sz="33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250</a:t>
            </a:r>
            <a:r>
              <a:rPr lang="ko-KR" altLang="en-US" sz="3300" b="1" dirty="0" err="1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명</a:t>
            </a:r>
            <a:r>
              <a:rPr lang="ko-KR" altLang="en-US" sz="3300" b="1" dirty="0" err="1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선착순</a:t>
            </a:r>
            <a:endParaRPr lang="en-US" altLang="ko-KR" sz="3300" b="1" dirty="0" smtClean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4800" dirty="0" smtClean="0">
                <a:solidFill>
                  <a:srgbClr val="FFFF00"/>
                </a:solidFill>
              </a:rPr>
              <a:t>◆</a:t>
            </a:r>
            <a:r>
              <a:rPr lang="ko-KR" altLang="en-US" sz="4800" dirty="0" smtClean="0">
                <a:solidFill>
                  <a:schemeClr val="tx1"/>
                </a:solidFill>
              </a:rPr>
              <a:t> </a:t>
            </a:r>
            <a:r>
              <a:rPr lang="ko-KR" altLang="en-US" sz="48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이용기간</a:t>
            </a:r>
            <a:r>
              <a:rPr lang="en-US" altLang="ko-KR" sz="4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:</a:t>
            </a:r>
            <a:r>
              <a:rPr lang="en-US" altLang="ko-KR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4800" b="1" dirty="0" smtClean="0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2024. 1. </a:t>
            </a:r>
            <a:r>
              <a:rPr lang="en-US" altLang="ko-KR" sz="4800" b="1" dirty="0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2</a:t>
            </a:r>
            <a:r>
              <a:rPr lang="en-US" altLang="ko-KR" sz="4800" b="1" dirty="0" smtClean="0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.(</a:t>
            </a:r>
            <a:r>
              <a:rPr lang="ko-KR" altLang="en-US" sz="4800" b="1" dirty="0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화</a:t>
            </a:r>
            <a:r>
              <a:rPr lang="en-US" altLang="ko-KR" sz="4800" b="1" dirty="0" smtClean="0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) ~ 1. 31.(</a:t>
            </a:r>
            <a:r>
              <a:rPr lang="ko-KR" altLang="en-US" sz="4800" b="1" dirty="0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수</a:t>
            </a:r>
            <a:r>
              <a:rPr lang="en-US" altLang="ko-KR" sz="4800" b="1" dirty="0" smtClean="0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)</a:t>
            </a:r>
            <a:endParaRPr lang="en-US" altLang="ko-KR" sz="4800" dirty="0" smtClean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4800" dirty="0">
                <a:solidFill>
                  <a:srgbClr val="FFFF00"/>
                </a:solidFill>
              </a:rPr>
              <a:t>◆</a:t>
            </a:r>
            <a:r>
              <a:rPr lang="ko-KR" altLang="en-US" sz="4800" dirty="0" smtClean="0">
                <a:solidFill>
                  <a:schemeClr val="tx1"/>
                </a:solidFill>
              </a:rPr>
              <a:t> </a:t>
            </a:r>
            <a:r>
              <a:rPr lang="ko-KR" altLang="en-US" sz="48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휴관안내</a:t>
            </a:r>
            <a:r>
              <a:rPr lang="en-US" altLang="ko-KR" sz="4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:</a:t>
            </a:r>
            <a:r>
              <a:rPr lang="en-US" altLang="ko-KR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일요일 </a:t>
            </a:r>
            <a:r>
              <a:rPr lang="en-US" altLang="ko-KR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/ </a:t>
            </a:r>
            <a:r>
              <a:rPr lang="ko-KR" altLang="en-US" sz="48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법정공휴일</a:t>
            </a:r>
            <a:r>
              <a:rPr lang="en-US" altLang="ko-KR" sz="4800" b="1" dirty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(</a:t>
            </a:r>
            <a:r>
              <a:rPr lang="en-US" altLang="ko-KR" sz="4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1/1-</a:t>
            </a:r>
            <a:r>
              <a:rPr lang="ko-KR" altLang="en-US" sz="4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설날</a:t>
            </a:r>
            <a:r>
              <a:rPr lang="en-US" altLang="ko-KR" sz="4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ko-KR" altLang="en-US" sz="4800" dirty="0" smtClean="0">
                <a:solidFill>
                  <a:srgbClr val="FFFF00"/>
                </a:solidFill>
              </a:rPr>
              <a:t>◆</a:t>
            </a:r>
            <a:r>
              <a:rPr lang="ko-KR" altLang="en-US" sz="4800" dirty="0" smtClean="0">
                <a:solidFill>
                  <a:schemeClr val="tx1"/>
                </a:solidFill>
              </a:rPr>
              <a:t> </a:t>
            </a:r>
            <a:r>
              <a:rPr lang="ko-KR" altLang="en-US" sz="48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이용요금</a:t>
            </a:r>
            <a:r>
              <a:rPr lang="en-US" altLang="ko-KR" sz="4800" b="1" dirty="0" smtClean="0">
                <a:solidFill>
                  <a:srgbClr val="FFFF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:</a:t>
            </a:r>
            <a:r>
              <a:rPr lang="en-US" altLang="ko-KR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매월 </a:t>
            </a:r>
            <a:r>
              <a:rPr lang="en-US" altLang="ko-KR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25,000</a:t>
            </a:r>
            <a:r>
              <a:rPr lang="ko-KR" altLang="en-US" sz="48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함초롬바탕" panose="02030604000101010101" pitchFamily="18" charset="-127"/>
              </a:rPr>
              <a:t>원</a:t>
            </a:r>
            <a:endParaRPr lang="en-US" altLang="ko-KR" sz="6000" dirty="0" smtClean="0">
              <a:latin typeface="HY헤드라인M" panose="02030600000101010101" pitchFamily="18" charset="-127"/>
              <a:ea typeface="HY헤드라인M" panose="02030600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01081" y="1770957"/>
            <a:ext cx="184731" cy="300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351" dirty="0"/>
          </a:p>
        </p:txBody>
      </p:sp>
      <p:sp>
        <p:nvSpPr>
          <p:cNvPr id="6" name="TextBox 5"/>
          <p:cNvSpPr txBox="1"/>
          <p:nvPr/>
        </p:nvSpPr>
        <p:spPr>
          <a:xfrm>
            <a:off x="2003858" y="2071167"/>
            <a:ext cx="12241530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7200" dirty="0">
              <a:solidFill>
                <a:srgbClr val="FFFF00"/>
              </a:solidFill>
            </a:endParaRPr>
          </a:p>
          <a:p>
            <a:endParaRPr lang="en-US" altLang="ko-KR" sz="2250" dirty="0">
              <a:solidFill>
                <a:srgbClr val="FFFF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0994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1525</TotalTime>
  <Words>65</Words>
  <Application>Microsoft Office PowerPoint</Application>
  <PresentationFormat>A3 용지(297x420mm)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HY헤드라인M</vt:lpstr>
      <vt:lpstr>맑은 고딕</vt:lpstr>
      <vt:lpstr>함초롬바탕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ULJU</dc:creator>
  <cp:lastModifiedBy>ULJU</cp:lastModifiedBy>
  <cp:revision>80</cp:revision>
  <cp:lastPrinted>2023-12-20T12:18:06Z</cp:lastPrinted>
  <dcterms:created xsi:type="dcterms:W3CDTF">2021-11-01T06:19:18Z</dcterms:created>
  <dcterms:modified xsi:type="dcterms:W3CDTF">2023-12-21T08:07:56Z</dcterms:modified>
</cp:coreProperties>
</file>