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12801600" cy="9601200" type="A3"/>
  <p:notesSz cx="14355763" cy="9926638"/>
  <p:defaultTextStyle>
    <a:defPPr>
      <a:defRPr lang="ko-KR"/>
    </a:defPPr>
    <a:lvl1pPr marL="0" algn="l" defTabSz="1161138" rtl="0" eaLnBrk="1" latinLnBrk="1" hangingPunct="1">
      <a:defRPr sz="2286" kern="1200">
        <a:solidFill>
          <a:schemeClr val="tx1"/>
        </a:solidFill>
        <a:latin typeface="+mn-lt"/>
        <a:ea typeface="+mn-ea"/>
        <a:cs typeface="+mn-cs"/>
      </a:defRPr>
    </a:lvl1pPr>
    <a:lvl2pPr marL="580569" algn="l" defTabSz="1161138" rtl="0" eaLnBrk="1" latinLnBrk="1" hangingPunct="1">
      <a:defRPr sz="2286" kern="1200">
        <a:solidFill>
          <a:schemeClr val="tx1"/>
        </a:solidFill>
        <a:latin typeface="+mn-lt"/>
        <a:ea typeface="+mn-ea"/>
        <a:cs typeface="+mn-cs"/>
      </a:defRPr>
    </a:lvl2pPr>
    <a:lvl3pPr marL="1161138" algn="l" defTabSz="1161138" rtl="0" eaLnBrk="1" latinLnBrk="1" hangingPunct="1">
      <a:defRPr sz="2286" kern="1200">
        <a:solidFill>
          <a:schemeClr val="tx1"/>
        </a:solidFill>
        <a:latin typeface="+mn-lt"/>
        <a:ea typeface="+mn-ea"/>
        <a:cs typeface="+mn-cs"/>
      </a:defRPr>
    </a:lvl3pPr>
    <a:lvl4pPr marL="1741707" algn="l" defTabSz="1161138" rtl="0" eaLnBrk="1" latinLnBrk="1" hangingPunct="1">
      <a:defRPr sz="2286" kern="1200">
        <a:solidFill>
          <a:schemeClr val="tx1"/>
        </a:solidFill>
        <a:latin typeface="+mn-lt"/>
        <a:ea typeface="+mn-ea"/>
        <a:cs typeface="+mn-cs"/>
      </a:defRPr>
    </a:lvl4pPr>
    <a:lvl5pPr marL="2322276" algn="l" defTabSz="1161138" rtl="0" eaLnBrk="1" latinLnBrk="1" hangingPunct="1">
      <a:defRPr sz="2286" kern="1200">
        <a:solidFill>
          <a:schemeClr val="tx1"/>
        </a:solidFill>
        <a:latin typeface="+mn-lt"/>
        <a:ea typeface="+mn-ea"/>
        <a:cs typeface="+mn-cs"/>
      </a:defRPr>
    </a:lvl5pPr>
    <a:lvl6pPr marL="2902845" algn="l" defTabSz="1161138" rtl="0" eaLnBrk="1" latinLnBrk="1" hangingPunct="1">
      <a:defRPr sz="2286" kern="1200">
        <a:solidFill>
          <a:schemeClr val="tx1"/>
        </a:solidFill>
        <a:latin typeface="+mn-lt"/>
        <a:ea typeface="+mn-ea"/>
        <a:cs typeface="+mn-cs"/>
      </a:defRPr>
    </a:lvl6pPr>
    <a:lvl7pPr marL="3483414" algn="l" defTabSz="1161138" rtl="0" eaLnBrk="1" latinLnBrk="1" hangingPunct="1">
      <a:defRPr sz="2286" kern="1200">
        <a:solidFill>
          <a:schemeClr val="tx1"/>
        </a:solidFill>
        <a:latin typeface="+mn-lt"/>
        <a:ea typeface="+mn-ea"/>
        <a:cs typeface="+mn-cs"/>
      </a:defRPr>
    </a:lvl7pPr>
    <a:lvl8pPr marL="4063983" algn="l" defTabSz="1161138" rtl="0" eaLnBrk="1" latinLnBrk="1" hangingPunct="1">
      <a:defRPr sz="2286" kern="1200">
        <a:solidFill>
          <a:schemeClr val="tx1"/>
        </a:solidFill>
        <a:latin typeface="+mn-lt"/>
        <a:ea typeface="+mn-ea"/>
        <a:cs typeface="+mn-cs"/>
      </a:defRPr>
    </a:lvl8pPr>
    <a:lvl9pPr marL="4644553" algn="l" defTabSz="1161138" rtl="0" eaLnBrk="1" latinLnBrk="1" hangingPunct="1">
      <a:defRPr sz="228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  <a:srgbClr val="00FF00"/>
    <a:srgbClr val="66FF33"/>
    <a:srgbClr val="9900FF"/>
    <a:srgbClr val="CC9900"/>
    <a:srgbClr val="FF33CC"/>
    <a:srgbClr val="FF66FF"/>
    <a:srgbClr val="6600CC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95" autoAdjust="0"/>
  </p:normalViewPr>
  <p:slideViewPr>
    <p:cSldViewPr snapToGrid="0">
      <p:cViewPr varScale="1">
        <p:scale>
          <a:sx n="80" d="100"/>
          <a:sy n="80" d="100"/>
        </p:scale>
        <p:origin x="15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6221413" cy="496889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8131175" y="1"/>
            <a:ext cx="6221413" cy="496889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659F6FA3-FA83-47F5-9FCB-863CE1B7D0DC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948238" y="1243013"/>
            <a:ext cx="4459287" cy="3346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1435101" y="4776789"/>
            <a:ext cx="11485563" cy="3908425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6221413" cy="496889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8131175" y="9429750"/>
            <a:ext cx="6221413" cy="496889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38653E6A-5DE7-4CA6-8DFA-31B54D6146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3542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8770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2827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5436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7835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8434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59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7384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9993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7572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6790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638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966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80160" rtl="0" eaLnBrk="1" latinLnBrk="1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1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cf.or.kr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701081" y="1770957"/>
            <a:ext cx="184731" cy="300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351" dirty="0"/>
          </a:p>
        </p:txBody>
      </p:sp>
      <p:sp>
        <p:nvSpPr>
          <p:cNvPr id="6" name="TextBox 5"/>
          <p:cNvSpPr txBox="1"/>
          <p:nvPr/>
        </p:nvSpPr>
        <p:spPr>
          <a:xfrm>
            <a:off x="2003858" y="2071167"/>
            <a:ext cx="12241530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7200" dirty="0">
              <a:solidFill>
                <a:srgbClr val="FFFF00"/>
              </a:solidFill>
            </a:endParaRPr>
          </a:p>
          <a:p>
            <a:endParaRPr lang="en-US" altLang="ko-KR" sz="2250" dirty="0">
              <a:solidFill>
                <a:srgbClr val="FFFF0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5" name="모서리가 둥근 사각형 설명선 4"/>
          <p:cNvSpPr/>
          <p:nvPr/>
        </p:nvSpPr>
        <p:spPr>
          <a:xfrm>
            <a:off x="0" y="192505"/>
            <a:ext cx="12801600" cy="9156032"/>
          </a:xfrm>
          <a:prstGeom prst="wedgeRoundRectCallout">
            <a:avLst>
              <a:gd name="adj1" fmla="val -20744"/>
              <a:gd name="adj2" fmla="val 50017"/>
              <a:gd name="adj3" fmla="val 16667"/>
            </a:avLst>
          </a:prstGeom>
          <a:solidFill>
            <a:srgbClr val="FFFF00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90" rIns="68579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fontAlgn="base"/>
            <a:r>
              <a:rPr lang="en-US" altLang="ko-KR" sz="5300" b="1" dirty="0" smtClean="0">
                <a:solidFill>
                  <a:srgbClr val="FF00F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[</a:t>
            </a:r>
            <a:r>
              <a:rPr lang="ko-KR" altLang="en-US" sz="5300" b="1" dirty="0">
                <a:solidFill>
                  <a:srgbClr val="FF00F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온양문화복지센터</a:t>
            </a:r>
            <a:r>
              <a:rPr lang="en-US" altLang="ko-KR" sz="5300" b="1" dirty="0" smtClean="0">
                <a:solidFill>
                  <a:srgbClr val="FF00F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]</a:t>
            </a:r>
            <a:r>
              <a:rPr lang="en-US" altLang="ko-KR" sz="5500" b="1" dirty="0" smtClean="0">
                <a:solidFill>
                  <a:srgbClr val="FF00F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51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2024</a:t>
            </a:r>
            <a:r>
              <a:rPr lang="ko-KR" altLang="en-US" sz="51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년 </a:t>
            </a:r>
            <a:r>
              <a:rPr lang="en-US" altLang="ko-KR" sz="5100" dirty="0" smtClean="0">
                <a:solidFill>
                  <a:srgbClr val="0000F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5100" dirty="0">
                <a:solidFill>
                  <a:srgbClr val="0000F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월 헬스</a:t>
            </a:r>
            <a:r>
              <a:rPr lang="ko-KR" altLang="en-US" sz="51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51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및</a:t>
            </a:r>
            <a:r>
              <a:rPr lang="en-US" altLang="ko-KR" sz="51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1</a:t>
            </a:r>
            <a:r>
              <a:rPr lang="ko-KR" altLang="en-US" sz="51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학기 문화강좌 회원가입 안내입니다</a:t>
            </a:r>
            <a:r>
              <a:rPr lang="en-US" altLang="ko-KR" sz="51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fontAlgn="base"/>
            <a:endParaRPr lang="en-US" altLang="ko-KR" sz="2500" b="1" dirty="0" smtClean="0">
              <a:solidFill>
                <a:schemeClr val="tx1"/>
              </a:solidFill>
              <a:latin typeface="+mn-ea"/>
            </a:endParaRPr>
          </a:p>
          <a:p>
            <a:pPr fontAlgn="base"/>
            <a:r>
              <a:rPr lang="en-US" altLang="ko-KR" sz="6000" b="1" dirty="0" smtClean="0">
                <a:solidFill>
                  <a:srgbClr val="0000F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&lt;</a:t>
            </a:r>
            <a:r>
              <a:rPr lang="ko-KR" altLang="en-US" sz="6000" b="1" dirty="0">
                <a:solidFill>
                  <a:srgbClr val="0000F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울주문화재단 </a:t>
            </a:r>
            <a:r>
              <a:rPr lang="ko-KR" altLang="en-US" sz="6000" b="1" dirty="0" smtClean="0">
                <a:solidFill>
                  <a:srgbClr val="0000F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시설 이용 절차</a:t>
            </a:r>
            <a:r>
              <a:rPr lang="en-US" altLang="ko-KR" sz="6000" b="1" dirty="0" smtClean="0">
                <a:solidFill>
                  <a:srgbClr val="0000F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&gt;</a:t>
            </a:r>
            <a:endParaRPr lang="en-US" altLang="ko-KR" sz="6000" b="1" dirty="0">
              <a:solidFill>
                <a:schemeClr val="tx1"/>
              </a:solidFill>
              <a:latin typeface="+mn-ea"/>
            </a:endParaRPr>
          </a:p>
          <a:p>
            <a:pPr fontAlgn="base"/>
            <a:r>
              <a:rPr lang="en-US" altLang="ko-KR" sz="4500" b="1" dirty="0" smtClean="0">
                <a:solidFill>
                  <a:schemeClr val="tx1"/>
                </a:solidFill>
                <a:latin typeface="+mn-ea"/>
              </a:rPr>
              <a:t>※ </a:t>
            </a:r>
            <a:r>
              <a:rPr lang="ko-KR" altLang="en-US" sz="4500" b="1" dirty="0">
                <a:solidFill>
                  <a:schemeClr val="tx1"/>
                </a:solidFill>
                <a:latin typeface="+mn-ea"/>
              </a:rPr>
              <a:t>현 온양문화복지센터 운영 주체가 </a:t>
            </a:r>
            <a:r>
              <a:rPr lang="en-US" altLang="ko-KR" sz="4500" b="1" dirty="0">
                <a:solidFill>
                  <a:schemeClr val="tx1"/>
                </a:solidFill>
                <a:latin typeface="+mn-ea"/>
              </a:rPr>
              <a:t>2024</a:t>
            </a:r>
            <a:r>
              <a:rPr lang="ko-KR" altLang="en-US" sz="4500" b="1" dirty="0">
                <a:solidFill>
                  <a:schemeClr val="tx1"/>
                </a:solidFill>
                <a:latin typeface="+mn-ea"/>
              </a:rPr>
              <a:t>년 </a:t>
            </a:r>
            <a:endParaRPr lang="en-US" altLang="ko-KR" sz="4500" b="1" dirty="0" smtClean="0">
              <a:solidFill>
                <a:schemeClr val="tx1"/>
              </a:solidFill>
              <a:latin typeface="+mn-ea"/>
            </a:endParaRPr>
          </a:p>
          <a:p>
            <a:pPr fontAlgn="base"/>
            <a:r>
              <a:rPr lang="en-US" altLang="ko-KR" sz="4500" b="1" dirty="0" smtClean="0">
                <a:solidFill>
                  <a:schemeClr val="tx1"/>
                </a:solidFill>
                <a:latin typeface="+mn-ea"/>
              </a:rPr>
              <a:t>1</a:t>
            </a:r>
            <a:r>
              <a:rPr lang="ko-KR" altLang="en-US" sz="4500" b="1" dirty="0" smtClean="0">
                <a:solidFill>
                  <a:schemeClr val="tx1"/>
                </a:solidFill>
                <a:latin typeface="+mn-ea"/>
              </a:rPr>
              <a:t>월 부터 </a:t>
            </a:r>
            <a:r>
              <a:rPr lang="ko-KR" altLang="en-US" sz="4500" b="1" dirty="0">
                <a:solidFill>
                  <a:schemeClr val="tx1"/>
                </a:solidFill>
                <a:latin typeface="+mn-ea"/>
              </a:rPr>
              <a:t>울주문화재단으로 변경됨에 따라 </a:t>
            </a:r>
            <a:endParaRPr lang="en-US" altLang="ko-KR" sz="4500" b="1" dirty="0" smtClean="0">
              <a:solidFill>
                <a:schemeClr val="tx1"/>
              </a:solidFill>
              <a:latin typeface="+mn-ea"/>
            </a:endParaRPr>
          </a:p>
          <a:p>
            <a:pPr fontAlgn="base"/>
            <a:r>
              <a:rPr lang="en-US" altLang="ko-KR" sz="4500" b="1" dirty="0" smtClean="0">
                <a:solidFill>
                  <a:schemeClr val="tx1"/>
                </a:solidFill>
                <a:latin typeface="+mn-ea"/>
              </a:rPr>
              <a:t>2024</a:t>
            </a:r>
            <a:r>
              <a:rPr lang="ko-KR" altLang="en-US" sz="4500" b="1" dirty="0">
                <a:solidFill>
                  <a:schemeClr val="tx1"/>
                </a:solidFill>
                <a:latin typeface="+mn-ea"/>
              </a:rPr>
              <a:t>년 </a:t>
            </a:r>
            <a:r>
              <a:rPr lang="en-US" altLang="ko-KR" sz="4500" b="1" dirty="0" smtClean="0">
                <a:solidFill>
                  <a:srgbClr val="0000FF"/>
                </a:solidFill>
                <a:latin typeface="+mn-ea"/>
              </a:rPr>
              <a:t>1</a:t>
            </a:r>
            <a:r>
              <a:rPr lang="ko-KR" altLang="en-US" sz="4500" b="1" dirty="0">
                <a:solidFill>
                  <a:srgbClr val="0000FF"/>
                </a:solidFill>
                <a:latin typeface="+mn-ea"/>
              </a:rPr>
              <a:t>학기 문화강좌 </a:t>
            </a:r>
            <a:r>
              <a:rPr lang="ko-KR" altLang="en-US" sz="4500" b="1" dirty="0">
                <a:solidFill>
                  <a:schemeClr val="tx1"/>
                </a:solidFill>
                <a:latin typeface="+mn-ea"/>
              </a:rPr>
              <a:t>및 </a:t>
            </a:r>
            <a:r>
              <a:rPr lang="en-US" altLang="ko-KR" sz="4500" b="1" dirty="0">
                <a:solidFill>
                  <a:srgbClr val="FF00FF"/>
                </a:solidFill>
                <a:latin typeface="+mn-ea"/>
              </a:rPr>
              <a:t>1</a:t>
            </a:r>
            <a:r>
              <a:rPr lang="ko-KR" altLang="en-US" sz="4500" b="1" dirty="0">
                <a:solidFill>
                  <a:srgbClr val="FF00FF"/>
                </a:solidFill>
                <a:latin typeface="+mn-ea"/>
              </a:rPr>
              <a:t>월 </a:t>
            </a:r>
            <a:r>
              <a:rPr lang="ko-KR" altLang="en-US" sz="4500" b="1" dirty="0" smtClean="0">
                <a:solidFill>
                  <a:srgbClr val="FF00FF"/>
                </a:solidFill>
                <a:latin typeface="+mn-ea"/>
              </a:rPr>
              <a:t>헬스 신청은 </a:t>
            </a:r>
            <a:endParaRPr lang="en-US" altLang="ko-KR" sz="4500" b="1" dirty="0" smtClean="0">
              <a:solidFill>
                <a:srgbClr val="FF00FF"/>
              </a:solidFill>
              <a:latin typeface="+mn-ea"/>
            </a:endParaRPr>
          </a:p>
          <a:p>
            <a:pPr fontAlgn="base"/>
            <a:r>
              <a:rPr lang="ko-KR" altLang="en-US" sz="4500" b="1" dirty="0" smtClean="0">
                <a:solidFill>
                  <a:srgbClr val="FF00FF"/>
                </a:solidFill>
                <a:latin typeface="+mn-ea"/>
              </a:rPr>
              <a:t>반드시 울주문화재단 </a:t>
            </a:r>
            <a:r>
              <a:rPr lang="ko-KR" altLang="en-US" sz="4500" b="1" dirty="0">
                <a:solidFill>
                  <a:srgbClr val="FF00FF"/>
                </a:solidFill>
                <a:latin typeface="+mn-ea"/>
              </a:rPr>
              <a:t>홈페이지로 </a:t>
            </a:r>
            <a:r>
              <a:rPr lang="ko-KR" altLang="en-US" sz="4500" b="1" dirty="0" smtClean="0">
                <a:solidFill>
                  <a:srgbClr val="0000FF"/>
                </a:solidFill>
                <a:latin typeface="+mn-ea"/>
              </a:rPr>
              <a:t>신규가입</a:t>
            </a:r>
            <a:r>
              <a:rPr lang="ko-KR" altLang="en-US" sz="4500" b="1" dirty="0" smtClean="0">
                <a:solidFill>
                  <a:srgbClr val="FF00FF"/>
                </a:solidFill>
                <a:latin typeface="+mn-ea"/>
              </a:rPr>
              <a:t> 후 </a:t>
            </a:r>
            <a:endParaRPr lang="en-US" altLang="ko-KR" sz="4500" b="1" dirty="0" smtClean="0">
              <a:solidFill>
                <a:srgbClr val="FF00FF"/>
              </a:solidFill>
              <a:latin typeface="+mn-ea"/>
            </a:endParaRPr>
          </a:p>
          <a:p>
            <a:pPr fontAlgn="base"/>
            <a:r>
              <a:rPr lang="ko-KR" altLang="en-US" sz="4500" b="1" dirty="0" smtClean="0">
                <a:solidFill>
                  <a:srgbClr val="FF00FF"/>
                </a:solidFill>
                <a:latin typeface="+mn-ea"/>
              </a:rPr>
              <a:t>신청 해</a:t>
            </a:r>
            <a:r>
              <a:rPr lang="en-US" altLang="ko-KR" sz="4500" b="1" dirty="0">
                <a:solidFill>
                  <a:srgbClr val="FF00FF"/>
                </a:solidFill>
                <a:latin typeface="+mn-ea"/>
              </a:rPr>
              <a:t> </a:t>
            </a:r>
            <a:r>
              <a:rPr lang="ko-KR" altLang="en-US" sz="4500" b="1" dirty="0" smtClean="0">
                <a:solidFill>
                  <a:srgbClr val="FF00FF"/>
                </a:solidFill>
                <a:latin typeface="+mn-ea"/>
              </a:rPr>
              <a:t>주시기 </a:t>
            </a:r>
            <a:r>
              <a:rPr lang="ko-KR" altLang="en-US" sz="4500" b="1" dirty="0">
                <a:solidFill>
                  <a:srgbClr val="FF00FF"/>
                </a:solidFill>
                <a:latin typeface="+mn-ea"/>
              </a:rPr>
              <a:t>바랍니다</a:t>
            </a:r>
            <a:r>
              <a:rPr lang="en-US" altLang="ko-KR" sz="4500" b="1" dirty="0">
                <a:solidFill>
                  <a:srgbClr val="FF00FF"/>
                </a:solidFill>
                <a:latin typeface="+mn-ea"/>
              </a:rPr>
              <a:t>. </a:t>
            </a:r>
            <a:endParaRPr lang="ko-KR" altLang="en-US" sz="4500" b="1" dirty="0">
              <a:solidFill>
                <a:srgbClr val="FF00FF"/>
              </a:solidFill>
              <a:latin typeface="+mn-ea"/>
            </a:endParaRPr>
          </a:p>
          <a:p>
            <a:pPr fontAlgn="base"/>
            <a:endParaRPr lang="en-US" altLang="ko-KR" sz="3000" b="1" dirty="0" smtClean="0">
              <a:solidFill>
                <a:schemeClr val="tx1"/>
              </a:solidFill>
              <a:latin typeface="+mn-ea"/>
            </a:endParaRPr>
          </a:p>
          <a:p>
            <a:pPr fontAlgn="base"/>
            <a:r>
              <a:rPr lang="ko-KR" altLang="en-US" sz="3800" b="1" dirty="0" smtClean="0">
                <a:solidFill>
                  <a:schemeClr val="tx1"/>
                </a:solidFill>
              </a:rPr>
              <a:t>  ▶</a:t>
            </a:r>
            <a:r>
              <a:rPr lang="ko-KR" altLang="en-US" sz="3800" b="1" dirty="0" smtClean="0">
                <a:solidFill>
                  <a:schemeClr val="tx1"/>
                </a:solidFill>
                <a:latin typeface="+mn-ea"/>
              </a:rPr>
              <a:t>울주문화재단 홈페이지</a:t>
            </a:r>
            <a:r>
              <a:rPr lang="en-US" altLang="ko-KR" sz="3800" b="1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en-US" altLang="ko-KR" sz="3800" b="1" dirty="0" smtClean="0">
                <a:solidFill>
                  <a:srgbClr val="0000FF"/>
                </a:solidFill>
                <a:latin typeface="+mn-ea"/>
                <a:hlinkClick r:id="rId2"/>
              </a:rPr>
              <a:t>www.ucf.or.kr</a:t>
            </a:r>
            <a:r>
              <a:rPr lang="en-US" altLang="ko-KR" sz="3800" b="1" dirty="0" smtClean="0">
                <a:solidFill>
                  <a:schemeClr val="tx1"/>
                </a:solidFill>
                <a:latin typeface="+mn-ea"/>
              </a:rPr>
              <a:t>)</a:t>
            </a:r>
          </a:p>
          <a:p>
            <a:pPr fontAlgn="base"/>
            <a:r>
              <a:rPr lang="ko-KR" altLang="en-US" sz="3800" b="1" dirty="0" smtClean="0">
                <a:solidFill>
                  <a:schemeClr val="tx1"/>
                </a:solidFill>
              </a:rPr>
              <a:t>  ▶온양문화복지센터 회원은 신규</a:t>
            </a:r>
            <a:r>
              <a:rPr lang="ko-KR" altLang="en-US" sz="3800" b="1" dirty="0" smtClean="0">
                <a:solidFill>
                  <a:schemeClr val="tx1"/>
                </a:solidFill>
                <a:latin typeface="+mn-ea"/>
              </a:rPr>
              <a:t>가입 </a:t>
            </a:r>
            <a:r>
              <a:rPr lang="ko-KR" altLang="en-US" sz="3800" b="1" dirty="0" err="1" smtClean="0">
                <a:solidFill>
                  <a:schemeClr val="tx1"/>
                </a:solidFill>
                <a:latin typeface="+mn-ea"/>
              </a:rPr>
              <a:t>부탁드립니다</a:t>
            </a:r>
            <a:r>
              <a:rPr lang="en-US" altLang="ko-KR" sz="3800" b="1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fontAlgn="base"/>
            <a:r>
              <a:rPr lang="en-US" altLang="ko-KR" sz="3800" b="1" dirty="0" smtClean="0">
                <a:solidFill>
                  <a:schemeClr val="tx1"/>
                </a:solidFill>
                <a:latin typeface="+mn-ea"/>
              </a:rPr>
              <a:t>  </a:t>
            </a:r>
            <a:r>
              <a:rPr lang="ko-KR" altLang="en-US" sz="3800" b="1" dirty="0" smtClean="0">
                <a:solidFill>
                  <a:schemeClr val="tx1"/>
                </a:solidFill>
                <a:latin typeface="+mn-ea"/>
              </a:rPr>
              <a:t>  </a:t>
            </a:r>
            <a:r>
              <a:rPr lang="ko-KR" altLang="en-US" sz="3800" b="1" dirty="0" smtClean="0">
                <a:solidFill>
                  <a:srgbClr val="0000FF"/>
                </a:solidFill>
                <a:latin typeface="+mn-ea"/>
              </a:rPr>
              <a:t>문의 </a:t>
            </a:r>
            <a:r>
              <a:rPr lang="ko-KR" altLang="en-US" sz="3800" b="1" dirty="0">
                <a:solidFill>
                  <a:srgbClr val="0000FF"/>
                </a:solidFill>
                <a:latin typeface="+mn-ea"/>
              </a:rPr>
              <a:t>☎</a:t>
            </a:r>
            <a:r>
              <a:rPr lang="en-US" altLang="ko-KR" sz="3800" b="1" dirty="0">
                <a:solidFill>
                  <a:srgbClr val="0000FF"/>
                </a:solidFill>
                <a:latin typeface="+mn-ea"/>
              </a:rPr>
              <a:t>.052) 980-2290 (</a:t>
            </a:r>
            <a:r>
              <a:rPr lang="ko-KR" altLang="en-US" sz="3800" b="1" dirty="0">
                <a:solidFill>
                  <a:srgbClr val="0000FF"/>
                </a:solidFill>
                <a:latin typeface="+mn-ea"/>
              </a:rPr>
              <a:t>울주문화재단</a:t>
            </a:r>
            <a:r>
              <a:rPr lang="en-US" altLang="ko-KR" sz="3800" b="1" dirty="0" smtClean="0">
                <a:solidFill>
                  <a:srgbClr val="0000FF"/>
                </a:solidFill>
                <a:latin typeface="+mn-ea"/>
              </a:rPr>
              <a:t>)</a:t>
            </a:r>
            <a:endParaRPr lang="ko-KR" altLang="en-US" sz="3800" b="1" dirty="0">
              <a:solidFill>
                <a:srgbClr val="0000FF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0994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1112</TotalTime>
  <Words>79</Words>
  <Application>Microsoft Office PowerPoint</Application>
  <PresentationFormat>A3 용지(297x420mm)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HY견고딕</vt:lpstr>
      <vt:lpstr>맑은 고딕</vt:lpstr>
      <vt:lpstr>함초롬바탕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ULJU</dc:creator>
  <cp:lastModifiedBy>ULJU</cp:lastModifiedBy>
  <cp:revision>80</cp:revision>
  <cp:lastPrinted>2023-12-20T12:18:06Z</cp:lastPrinted>
  <dcterms:created xsi:type="dcterms:W3CDTF">2021-11-01T06:19:18Z</dcterms:created>
  <dcterms:modified xsi:type="dcterms:W3CDTF">2023-12-21T00:29:33Z</dcterms:modified>
</cp:coreProperties>
</file>